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1874954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2680287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2024/05/20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34581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246315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1702562" y="7518661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4424017"/>
            <a:ext cx="2316480" cy="2316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6DF0DB-D1C2-2890-FD55-40EC0B6CDCD4}"/>
              </a:ext>
            </a:extLst>
          </p:cNvPr>
          <p:cNvSpPr txBox="1"/>
          <p:nvPr/>
        </p:nvSpPr>
        <p:spPr>
          <a:xfrm>
            <a:off x="8896350" y="6672659"/>
            <a:ext cx="264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https://reurl.cc/3X4ER0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203939" y="4141115"/>
            <a:ext cx="4002200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1535723" y="6149822"/>
            <a:ext cx="4670415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2086708" y="2005020"/>
            <a:ext cx="422932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499155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2086708" y="5365561"/>
            <a:ext cx="422932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912" y="2464892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/>
              <a:t>數據類型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一維數組，所有元素必須是相同類型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矩陣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二維數組，所有元素必須是相同類型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數據框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類似於表格，每列可以包含不同類型的數據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5" y="5578318"/>
            <a:ext cx="282845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可以包含不同類型的資料結構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用於表示分類數據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陣列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多維數組，所有元素必須是相同類型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</TotalTime>
  <Words>3148</Words>
  <Application>Microsoft Office PowerPoint</Application>
  <PresentationFormat>自訂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45</cp:revision>
  <dcterms:created xsi:type="dcterms:W3CDTF">2024-05-19T18:36:12Z</dcterms:created>
  <dcterms:modified xsi:type="dcterms:W3CDTF">2024-05-20T01:51:16Z</dcterms:modified>
</cp:coreProperties>
</file>